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4" r:id="rId2"/>
    <p:sldMasterId id="2147483660" r:id="rId3"/>
    <p:sldMasterId id="2147483666" r:id="rId4"/>
  </p:sldMasterIdLst>
  <p:notesMasterIdLst>
    <p:notesMasterId r:id="rId15"/>
  </p:notesMasterIdLst>
  <p:sldIdLst>
    <p:sldId id="266" r:id="rId5"/>
    <p:sldId id="257" r:id="rId6"/>
    <p:sldId id="270" r:id="rId7"/>
    <p:sldId id="258" r:id="rId8"/>
    <p:sldId id="271" r:id="rId9"/>
    <p:sldId id="274" r:id="rId10"/>
    <p:sldId id="275" r:id="rId11"/>
    <p:sldId id="272" r:id="rId12"/>
    <p:sldId id="273" r:id="rId13"/>
    <p:sldId id="269" r:id="rId14"/>
  </p:sldIdLst>
  <p:sldSz cx="12192000" cy="6858000"/>
  <p:notesSz cx="6858000" cy="9144000"/>
  <p:embeddedFontLst>
    <p:embeddedFont>
      <p:font typeface="SamsungOne 800C" panose="020B0906030303020204" charset="0"/>
      <p:bold r:id="rId16"/>
    </p:embeddedFont>
    <p:embeddedFont>
      <p:font typeface="SamsungOne 450C" panose="020B0506030303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3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03.06.2021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>
            <a:fillRect/>
          </a:stretch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/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/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>
              <a:fillRect/>
            </a:stretch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/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>
              <a:fillRect/>
            </a:stretch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>
            <a:fillRect/>
          </a:stretch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>
            <a:fillRect/>
          </a:stretch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>
            <a:fillRect/>
          </a:stretch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/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/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/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>
              <a:fillRect/>
            </a:stretch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>
              <a:fillRect/>
            </a:stretch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>
            <a:fillRect/>
          </a:stretch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/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/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/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/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/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ransition spd="slow">
    <p:wipe dir="r"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Dragon Raise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Индивидуальный проект Маргариты </a:t>
            </a:r>
            <a:r>
              <a:rPr lang="ru-RU" dirty="0" err="1" smtClean="0"/>
              <a:t>Роженцевой</a:t>
            </a:r>
            <a:r>
              <a:rPr lang="ru-RU" dirty="0" smtClean="0"/>
              <a:t> и Коноваловой Марии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03.06.2021</a:t>
            </a:fld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456100" y="385491"/>
            <a:ext cx="3655423" cy="690677"/>
          </a:xfrm>
        </p:spPr>
        <p:txBody>
          <a:bodyPr/>
          <a:lstStyle/>
          <a:p>
            <a:r>
              <a:rPr lang="ru-RU" dirty="0" smtClean="0"/>
              <a:t>Цель проекта:</a:t>
            </a:r>
            <a:endParaRPr lang="ru-RU" dirty="0"/>
          </a:p>
        </p:txBody>
      </p:sp>
      <p:sp>
        <p:nvSpPr>
          <p:cNvPr id="6" name="Текстовое поле 5"/>
          <p:cNvSpPr txBox="1"/>
          <p:nvPr/>
        </p:nvSpPr>
        <p:spPr>
          <a:xfrm>
            <a:off x="3039110" y="1364763"/>
            <a:ext cx="55714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altLang="en-US" dirty="0"/>
              <a:t>Создать игру симулятор ухода за питомцем-драконом.</a:t>
            </a:r>
          </a:p>
        </p:txBody>
      </p:sp>
      <p:pic>
        <p:nvPicPr>
          <p:cNvPr id="2050" name="Picture 2" descr="https://psv4.userapi.com/c534536/u324103348/docs/d34/dd39ea0829c3/ikonka.png?extra=saMQVyXSH_Dt0Ov_DJvi-Hd_PQF_qrMo0O4zjccNDyqCDCwKm2VtlDTPcbKFiw7pADrM8yzNBI39Z71BePyCHHGzPOAMVG7X7eMrkmfczwKX_ZGZVBhRsU4bnvYArXQwYnY4XgC5m5OgCfpiZuYVv-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905" y="1802732"/>
            <a:ext cx="4553618" cy="4553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Игровой процесс</a:t>
            </a:r>
            <a:endParaRPr lang="ru-RU" dirty="0"/>
          </a:p>
        </p:txBody>
      </p:sp>
      <p:grpSp>
        <p:nvGrpSpPr>
          <p:cNvPr id="21" name="Группа 20"/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/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/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/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03.06.2021</a:t>
            </a:fld>
            <a:endParaRPr lang="ru-RU"/>
          </a:p>
        </p:txBody>
      </p:sp>
      <p:sp>
        <p:nvSpPr>
          <p:cNvPr id="13" name="Номер слайда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838200" y="1158240"/>
            <a:ext cx="463296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Dragon </a:t>
            </a:r>
            <a:r>
              <a:rPr lang="en-US" dirty="0" smtClean="0"/>
              <a:t>Raise</a:t>
            </a:r>
            <a:r>
              <a:rPr lang="ru-RU" dirty="0" smtClean="0"/>
              <a:t> – это </a:t>
            </a:r>
            <a:r>
              <a:rPr lang="ru-RU" dirty="0" err="1" smtClean="0"/>
              <a:t>тамагочи</a:t>
            </a:r>
            <a:r>
              <a:rPr lang="ru-RU" dirty="0" smtClean="0"/>
              <a:t> игра-симулятор ухода за дракончиком. Игроку предлагаются следующе опции: уложить спать, мыть, кормить, играть, тренировать. Первые 4 опции позволяют восполнить потребности дракона которые постоянно падают: бодрость, гигиена, сытость, настроение. Восполнение потребностей поднимает уровень дракона. Опция «тренировать», представленная мини-игрой, так же повышает уровень дракона, но делает это быстрее, чем остальные.</a:t>
            </a:r>
          </a:p>
          <a:p>
            <a:pPr algn="just"/>
            <a:r>
              <a:rPr lang="ru-RU" dirty="0" smtClean="0">
                <a:sym typeface="+mn-ea"/>
              </a:rPr>
              <a:t>Цель игры, как и в любом другом симуляторе питомца – заботясь о драконе достигнуть максимально высокого уровня.</a:t>
            </a:r>
            <a:endParaRPr lang="en-US" dirty="0" smtClean="0"/>
          </a:p>
          <a:p>
            <a:pPr algn="just"/>
            <a:r>
              <a:rPr lang="ru-RU" dirty="0" smtClean="0">
                <a:sym typeface="+mn-ea"/>
              </a:rPr>
              <a:t>По </a:t>
            </a:r>
            <a:r>
              <a:rPr lang="ru-RU" dirty="0">
                <a:sym typeface="+mn-ea"/>
              </a:rPr>
              <a:t>достижении 10 уровня дракон вырастает, место действия локации сменяется</a:t>
            </a:r>
            <a:r>
              <a:rPr lang="ru-RU" dirty="0" smtClean="0">
                <a:sym typeface="+mn-ea"/>
              </a:rPr>
              <a:t>.</a:t>
            </a:r>
            <a:endParaRPr lang="ru-RU" dirty="0"/>
          </a:p>
          <a:p>
            <a:pPr algn="just"/>
            <a:endParaRPr lang="ru-RU" dirty="0" smtClean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039" y="575377"/>
            <a:ext cx="3978291" cy="5660323"/>
          </a:xfrm>
          <a:prstGeom prst="rect">
            <a:avLst/>
          </a:prstGeom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 dirty="0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проекта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925633"/>
            <a:ext cx="4503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 коде использовались следующие классы:</a:t>
            </a:r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96" y="1350527"/>
            <a:ext cx="3832754" cy="4766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58050" y="1350527"/>
            <a:ext cx="40066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Все переменные, связанные с драконом</a:t>
            </a:r>
            <a:endParaRPr lang="ru-RU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4458050" y="179914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Мини-игра</a:t>
            </a: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4458050" y="2375109"/>
            <a:ext cx="1891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Основной код игры</a:t>
            </a:r>
            <a:endParaRPr lang="ru-RU" sz="1600" dirty="0"/>
          </a:p>
        </p:txBody>
      </p:sp>
      <p:sp>
        <p:nvSpPr>
          <p:cNvPr id="11" name="TextBox 10"/>
          <p:cNvSpPr txBox="1"/>
          <p:nvPr/>
        </p:nvSpPr>
        <p:spPr>
          <a:xfrm>
            <a:off x="4458050" y="3417217"/>
            <a:ext cx="947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Правила</a:t>
            </a:r>
            <a:endParaRPr lang="ru-RU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4458050" y="4567147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Спрайты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4458050" y="5778633"/>
            <a:ext cx="1414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 smtClean="0"/>
              <a:t>Разработчики</a:t>
            </a:r>
            <a:endParaRPr lang="ru-RU" sz="160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301" y="1175067"/>
            <a:ext cx="3414301" cy="153859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301" y="2794857"/>
            <a:ext cx="3376204" cy="2141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8258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Мини игра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079" y="1175657"/>
            <a:ext cx="3102374" cy="44413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338" y="1175657"/>
            <a:ext cx="3100165" cy="44413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1055802"/>
            <a:ext cx="3962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Тренировка представляет из себя мини-игру, в которой нужно расставить точки так, чтобы соединяющие их линии не пересекались.</a:t>
            </a:r>
          </a:p>
          <a:p>
            <a:r>
              <a:rPr lang="ru-RU" dirty="0" smtClean="0"/>
              <a:t>Когда паззл решён, линии становятся жёлтыми и появляется надпись «Финиш».</a:t>
            </a:r>
          </a:p>
        </p:txBody>
      </p:sp>
    </p:spTree>
    <p:extLst>
      <p:ext uri="{BB962C8B-B14F-4D97-AF65-F5344CB8AC3E}">
        <p14:creationId xmlns:p14="http://schemas.microsoft.com/office/powerpoint/2010/main" val="217903006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235987"/>
            <a:ext cx="9257907" cy="690677"/>
          </a:xfrm>
        </p:spPr>
        <p:txBody>
          <a:bodyPr/>
          <a:lstStyle/>
          <a:p>
            <a:r>
              <a:rPr lang="ru-RU" dirty="0" smtClean="0"/>
              <a:t>Мини игра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7" y="926664"/>
            <a:ext cx="4970417" cy="4095123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177" y="5108873"/>
            <a:ext cx="6712131" cy="151712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313" y="2001082"/>
            <a:ext cx="6701655" cy="23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80957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8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Для игры были нарисованы оригинальные спрайты и фоны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868" y="1258719"/>
            <a:ext cx="1512477" cy="17831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41" y="1748567"/>
            <a:ext cx="1904957" cy="33892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636" y="1738497"/>
            <a:ext cx="1916278" cy="3409377"/>
          </a:xfrm>
          <a:prstGeom prst="rect">
            <a:avLst/>
          </a:prstGeom>
        </p:spPr>
      </p:pic>
      <p:pic>
        <p:nvPicPr>
          <p:cNvPr id="1026" name="Picture 2" descr="https://psv4.userapi.com/c520036/u324103348/docs/d3/2443ecaeff80/drakon.png?extra=kqMBdOPNKVVBtDZ3_OnankMVyM1BHuR2A5yAP1lv5dJrnyc6AWWCI3Ug9xOABc-O0AWRo_GjCPTG2OjQRGR7Ri_mxrieZLcfh7lGRxepcR-60L6wZUJWtuOICaS80aQrzNwrGi9KPjvbM5mMrSf4A0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2768" y="1174057"/>
            <a:ext cx="967832" cy="186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psv4.userapi.com/c536436/u324103348/docs/d20/a821e370b7ae/drakon1.png?extra=vjrISJOLJQ6Ro6J8OafmT4Cpv7YgiyH86--09zVTrd0cn90DEOCdQ5yEEVs3vFFiNcUyKBK_UUPGfSk-JQznRPazXOhN8iNv5C9BjTwUJuP1gGjpG9_8ZxxN8R5-NA_AHwK0qNZaitgsHu01OtxT4n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2707" y="1191436"/>
            <a:ext cx="963148" cy="185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psv4.userapi.com/c537232/u324103348/docs/d41/9933f83c830b/drakon2.png?extra=md1iz9aS7Qg3HfDOT2YM9c3tEHtbC5zpXR2R7W2eHo1EIAhxfB4N4tBFgTGAtLgPNCAQKLdHWIYTkMRzTgCTfQhFZkYVQouhkcYcoIZiBonuWBLURtvvOEOtmWQ80LFtMWvOFooP4IFAVtksAs9FsU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39" y="1174056"/>
            <a:ext cx="967832" cy="186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5569" y="1138648"/>
            <a:ext cx="1004525" cy="1938670"/>
          </a:xfrm>
          <a:prstGeom prst="rect">
            <a:avLst/>
          </a:prstGeom>
        </p:spPr>
      </p:pic>
      <p:pic>
        <p:nvPicPr>
          <p:cNvPr id="1032" name="Picture 8" descr="https://psv4.userapi.com/c536436/u324103348/docs/d2/385d55d0c1e6/10drakon.png?extra=olZZ4_EMfJC2myFyjiUCZbrE48gNcoOpCp-cV-654_f4vomna8PKb6I9j9wNx6hq_S5lEy4IVXH9mU4rfCLQcZ29r23Ze0t4fyAgEOWfDrKcZbchCorNsIx-dEs4x4mOzdHPagq57ZZdhZSckAdTPp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95" y="3305607"/>
            <a:ext cx="1410618" cy="22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psv4.userapi.com/c536436/u324103348/docs/d34/0cd8a772f8d9/10drakon1.png?extra=-8cNv91En3tskYQoHJrGxsXw1rUKLpWiL2pnuP_LvWZJYo4M7SZfyrs0jj2d_LHqMGmylH9klYH22RePYRuXi5iIFXrRE_lr_xwgG76_l2tZ9spg9DwmWaULJavRlh-29R_3UjjLxfLX0NlWp0jQFyc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89" y="3280235"/>
            <a:ext cx="1441895" cy="2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psv4.userapi.com/c536436/u324103348/docs/d46/a6cba96f83f8/10drakon2.png?extra=4GDtc4_oSrQPPGvuzxXqdoz1J0nzTWvCTDaiB4uTVJ2_CfzZ1f16mF-3AbJ2iP_hv6-sYxT91B92CaQ_HkCg8tN3t-ZMX5vJtFtbEi5z8bVKimtZlOM1jJ6-d3UJJNLWmVcgqTK2spMxQVPZSGo-o7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401" y="3341013"/>
            <a:ext cx="1410618" cy="228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psv4.userapi.com/c536436/u324103348/docs/d42/006e277cc3ab/10drakonspit.png?extra=5Bffc9iVRc5Ti85FYGz3QNggxJfmu3n_6PZ-Fxq3ps_jxlfrqInvgDwlPStmrEFI13t1Ba0VTu4ush3MafBZpFKDPmQCnj5T1OQ3cC9xn8ElGH-yM09K3DsxbURu2yCYz5OmF5o9lJdkQbj3cDrz7P0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4959" y="3280235"/>
            <a:ext cx="1441895" cy="233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354" y="1143711"/>
            <a:ext cx="433473" cy="53932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644" y="1191436"/>
            <a:ext cx="465386" cy="465386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5127" y="1191436"/>
            <a:ext cx="578152" cy="518501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9775" y="1183098"/>
            <a:ext cx="761852" cy="476158"/>
          </a:xfrm>
          <a:prstGeom prst="rect">
            <a:avLst/>
          </a:prstGeom>
        </p:spPr>
      </p:pic>
      <p:pic>
        <p:nvPicPr>
          <p:cNvPr id="1040" name="Picture 16" descr="https://psv4.userapi.com/c532036/u324103348/docs/d16/f52413c7c200/trenirovka.png?extra=sbHdA7z1Qx20_juwA1j9YPpwiAFdVmhudollpdUDhJCWfU9RaHmUq8_hRrBqJrziPZEWm8NoYzopxp5GD1Tw3LfMEquFDhXapXCL0FVpjHCjmNC3SU4UoS8J_2tjd8whCO1WmEQq3drE3gWZucKOdJ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1627" y="1132417"/>
            <a:ext cx="410919" cy="51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psv4.userapi.com/c534536/u324103348/docs/d43/af6357663024/RRR.png?extra=EuT5UdDfUYqY8Gd2F7gEIO_-0HhADZqNjwut7JDevTJ9aRQvxfEjvYEGbRZ2AjnN3r8uRSC4Rzk9c-CjcKI2dtI69m4KMWIYlHfg04Yk2hHDzPfZFc_S9LY2sZi2Q2zsx4O9g29VX5qnzA249lvGxFU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77" y="1761135"/>
            <a:ext cx="1890829" cy="3364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6269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03.06.2021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9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Планы для развития проекта: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055802"/>
            <a:ext cx="543632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систему достижений и вознаграждений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больше мини-игр и доработать уже существующую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звуки и музыку в игру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систему брони для дракона, которая будет давать различные бонусы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 анимацию дракона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smtClean="0"/>
              <a:t>Добавить больше возможностей для развития дракона и способы </a:t>
            </a:r>
            <a:r>
              <a:rPr lang="ru-RU" sz="2000" dirty="0" err="1" smtClean="0"/>
              <a:t>кастомизации</a:t>
            </a:r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91009114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254</Words>
  <Application>Microsoft Office PowerPoint</Application>
  <PresentationFormat>Широкоэкранный</PresentationFormat>
  <Paragraphs>46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10</vt:i4>
      </vt:variant>
    </vt:vector>
  </HeadingPairs>
  <TitlesOfParts>
    <vt:vector size="18" baseType="lpstr">
      <vt:lpstr>Arial</vt:lpstr>
      <vt:lpstr>SamsungOne 800C</vt:lpstr>
      <vt:lpstr>SamsungOne 450C</vt:lpstr>
      <vt:lpstr>Calibri</vt:lpstr>
      <vt:lpstr>Samsung IT School</vt:lpstr>
      <vt:lpstr>Samsung IT School White</vt:lpstr>
      <vt:lpstr>Samsung IT School En</vt:lpstr>
      <vt:lpstr>Samsung IT School White En</vt:lpstr>
      <vt:lpstr>Презентация PowerPoint</vt:lpstr>
      <vt:lpstr>Dragon Raise</vt:lpstr>
      <vt:lpstr>Цель проекта:</vt:lpstr>
      <vt:lpstr>Игровой процесс</vt:lpstr>
      <vt:lpstr>Создание проекта</vt:lpstr>
      <vt:lpstr>Мини игра</vt:lpstr>
      <vt:lpstr>Мини игра</vt:lpstr>
      <vt:lpstr>Для игры были нарисованы оригинальные спрайты и фоны</vt:lpstr>
      <vt:lpstr>Планы для развития проекта: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masha</cp:lastModifiedBy>
  <cp:revision>52</cp:revision>
  <dcterms:created xsi:type="dcterms:W3CDTF">2020-05-25T08:37:00Z</dcterms:created>
  <dcterms:modified xsi:type="dcterms:W3CDTF">2021-06-03T12:23:03Z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  <property fmtid="{D5CDD505-2E9C-101B-9397-08002B2CF9AE}" pid="4" name="KSOProductBuildVer">
    <vt:lpwstr>1049-11.2.0.10132</vt:lpwstr>
  </property>
</Properties>
</file>